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7" r:id="rId5"/>
    <p:sldId id="258" r:id="rId6"/>
    <p:sldId id="259" r:id="rId7"/>
    <p:sldId id="269" r:id="rId8"/>
    <p:sldId id="260" r:id="rId9"/>
    <p:sldId id="261" r:id="rId10"/>
    <p:sldId id="262" r:id="rId11"/>
    <p:sldId id="263" r:id="rId12"/>
    <p:sldId id="270" r:id="rId13"/>
    <p:sldId id="264" r:id="rId14"/>
    <p:sldId id="266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79" r:id="rId23"/>
    <p:sldId id="277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070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D91FD-A7C9-49F5-B041-8B6CDE957930}" type="datetimeFigureOut">
              <a:rPr lang="en-US" smtClean="0"/>
              <a:pPr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Mathematics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6207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90744" y="0"/>
            <a:ext cx="1454948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6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48" y="0"/>
            <a:ext cx="144780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792" y="0"/>
            <a:ext cx="136207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6922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71602" y="0"/>
            <a:ext cx="1326360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68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885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40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04926" y="0"/>
            <a:ext cx="136922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42637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</Words>
  <Application>Microsoft Office PowerPoint</Application>
  <PresentationFormat>On-screen Show (4:3)</PresentationFormat>
  <Paragraphs>2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Mathematics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</dc:title>
  <dc:creator>Babul</dc:creator>
  <cp:lastModifiedBy>Babul</cp:lastModifiedBy>
  <cp:revision>28</cp:revision>
  <dcterms:created xsi:type="dcterms:W3CDTF">2021-09-13T13:35:52Z</dcterms:created>
  <dcterms:modified xsi:type="dcterms:W3CDTF">2021-10-26T04:30:03Z</dcterms:modified>
</cp:coreProperties>
</file>